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3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3" r:id="rId11"/>
    <p:sldId id="265" r:id="rId12"/>
    <p:sldId id="266" r:id="rId13"/>
    <p:sldId id="267" r:id="rId14"/>
    <p:sldId id="270" r:id="rId15"/>
    <p:sldId id="268" r:id="rId16"/>
    <p:sldId id="269" r:id="rId17"/>
    <p:sldId id="271" r:id="rId18"/>
    <p:sldId id="272" r:id="rId19"/>
    <p:sldId id="275" r:id="rId20"/>
    <p:sldId id="274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4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6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12/12/2024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1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uAlmXUE3ZCw" TargetMode="External"/><Relationship Id="rId13" Type="http://schemas.openxmlformats.org/officeDocument/2006/relationships/hyperlink" Target="https://assetstore.unity.com/packages/3d/characters/simple-characters-low-poly-pack-280833" TargetMode="External"/><Relationship Id="rId3" Type="http://schemas.openxmlformats.org/officeDocument/2006/relationships/hyperlink" Target="https://velog.io/@pkoi5088/Unity-Collision" TargetMode="External"/><Relationship Id="rId7" Type="http://schemas.openxmlformats.org/officeDocument/2006/relationships/hyperlink" Target="https://www.youtube.com/watch?v=vJACbWBDa90" TargetMode="External"/><Relationship Id="rId12" Type="http://schemas.openxmlformats.org/officeDocument/2006/relationships/hyperlink" Target="https://assetstore.unity.com/packages/2d/textures-materials/wood/hand-painted-seamless-wood-texture-vol-6-162145" TargetMode="External"/><Relationship Id="rId2" Type="http://schemas.openxmlformats.org/officeDocument/2006/relationships/hyperlink" Target="https://gall.dcinside.com/mgallery/board/view/?id=game_dev&amp;no=17317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0f05-ODhJJI" TargetMode="External"/><Relationship Id="rId11" Type="http://schemas.openxmlformats.org/officeDocument/2006/relationships/hyperlink" Target="https://www.ibatstudio.com/%EC%9C%A0%EB%8B%88%ED%8B%B0-%EC%94%AC-%EC%A0%84%ED%99%98%EC%8B%9C-%EB%8D%B0%EC%9D%B4%ED%84%B0-%EC%A0%84%EB%8B%AC-%EB%B0%A9%EB%B2%95%EC%97%90-%EB%8C%80%ED%95%B4-%EC%95%8C%EC%95%84-%EB%B3%B4%EC%9E%90/" TargetMode="External"/><Relationship Id="rId5" Type="http://schemas.openxmlformats.org/officeDocument/2006/relationships/hyperlink" Target="https://www.engedi.kr/unity/?bmode=view&amp;idx=3796699" TargetMode="External"/><Relationship Id="rId10" Type="http://schemas.openxmlformats.org/officeDocument/2006/relationships/hyperlink" Target="https://code-piggy.tistory.com/entry/Unity-%EB%B2%84%ED%8A%BC%EC%9D%B4-%ED%81%B4%EB%A6%AD%EC%9D%B4-%EC%95%88%EB%90%98%EB%8A%94-%EA%B2%BD%EC%9A%B0EventSystem-UI-%EA%B2%B9%EC%B9%A8-Panel%EA%B2%B9%EC%B9%A8" TargetMode="External"/><Relationship Id="rId4" Type="http://schemas.openxmlformats.org/officeDocument/2006/relationships/hyperlink" Target="https://greenchoco.tistory.com/161" TargetMode="External"/><Relationship Id="rId9" Type="http://schemas.openxmlformats.org/officeDocument/2006/relationships/hyperlink" Target="https://www.youtube.com/watch?v=pRw_YzkZThc" TargetMode="External"/><Relationship Id="rId14" Type="http://schemas.openxmlformats.org/officeDocument/2006/relationships/hyperlink" Target="https://assetstore.unity.com/packages/3d/props/fruits-lowpoly-pack-lite-273980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ftpserver.ksecole.kr/files/Unity/1031/%EA%B2%8C%EC%9E%84%ED%94%84%EB%A1%9C%EA%B7%B8%EB%9E%98%EB%B0%8D02(%EA%B0%84%EB%8B%A8%ED%95%9C%EC%98%88%EC%A0%9C).pdf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352778"/>
            <a:ext cx="8825658" cy="861420"/>
          </a:xfrm>
        </p:spPr>
        <p:txBody>
          <a:bodyPr>
            <a:noAutofit/>
          </a:bodyPr>
          <a:lstStyle/>
          <a:p>
            <a:pPr algn="ctr"/>
            <a:r>
              <a:rPr lang="ko-KR" altLang="en-US" sz="6000" b="1" dirty="0" smtClean="0">
                <a:latin typeface="HY궁서B" panose="02030600000101010101" pitchFamily="18" charset="-127"/>
                <a:ea typeface="HY궁서B" panose="02030600000101010101" pitchFamily="18" charset="-127"/>
              </a:rPr>
              <a:t>과일들의 상자 </a:t>
            </a:r>
            <a:r>
              <a:rPr lang="ko-KR" altLang="en-US" sz="6000" b="1" dirty="0" err="1" smtClean="0">
                <a:latin typeface="HY궁서B" panose="02030600000101010101" pitchFamily="18" charset="-127"/>
                <a:ea typeface="HY궁서B" panose="02030600000101010101" pitchFamily="18" charset="-127"/>
              </a:rPr>
              <a:t>탈출기</a:t>
            </a:r>
            <a:endParaRPr lang="ko-KR" altLang="en-US" sz="6000" b="1" dirty="0"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1BF34DEF-71E7-46E0-90BC-A1F6BE899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ko-KR" altLang="en-US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유니티 게임 프로젝트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692859" y="3908802"/>
            <a:ext cx="2477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2020675030 </a:t>
            </a:r>
            <a:r>
              <a:rPr lang="ko-KR" altLang="en-US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신승우</a:t>
            </a:r>
            <a:endParaRPr lang="ko-KR" altLang="en-US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758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179" y="1323298"/>
            <a:ext cx="5090680" cy="3148949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업그레이드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 txBox="1">
            <a:spLocks/>
          </p:cNvSpPr>
          <p:nvPr/>
        </p:nvSpPr>
        <p:spPr>
          <a:xfrm>
            <a:off x="382874" y="5559504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플레이어 </a:t>
            </a:r>
            <a:r>
              <a:rPr lang="ko-KR" altLang="en-US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조작시</a:t>
            </a:r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카메라도 움직임</a:t>
            </a:r>
            <a: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.</a:t>
            </a:r>
            <a:endParaRPr lang="ko-KR" altLang="en-US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0396" y="1211992"/>
            <a:ext cx="7340055" cy="3958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211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608" y="1296179"/>
            <a:ext cx="6091685" cy="4195762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업그레이드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 txBox="1">
            <a:spLocks/>
          </p:cNvSpPr>
          <p:nvPr/>
        </p:nvSpPr>
        <p:spPr>
          <a:xfrm>
            <a:off x="6479894" y="1368599"/>
            <a:ext cx="5457182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농부가 일정시간마다</a:t>
            </a:r>
            <a:endParaRPr lang="en-US" altLang="ko-KR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공격합니다</a:t>
            </a:r>
            <a: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.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7068" y="2769128"/>
            <a:ext cx="5500364" cy="395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460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업그레이드</a:t>
            </a: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169" y="1329430"/>
            <a:ext cx="6091685" cy="4195762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 txBox="1">
            <a:spLocks/>
          </p:cNvSpPr>
          <p:nvPr/>
        </p:nvSpPr>
        <p:spPr>
          <a:xfrm>
            <a:off x="6479894" y="1368599"/>
            <a:ext cx="5457182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농부의 공에 맞으면 죽습니다</a:t>
            </a:r>
            <a: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.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636" y="2769129"/>
            <a:ext cx="5334621" cy="4039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65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310" y="1374087"/>
            <a:ext cx="6115904" cy="3458058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업그레이드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 txBox="1">
            <a:spLocks/>
          </p:cNvSpPr>
          <p:nvPr/>
        </p:nvSpPr>
        <p:spPr>
          <a:xfrm>
            <a:off x="6399133" y="907935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농부를 지나 탈출하면</a:t>
            </a:r>
            <a:endParaRPr lang="en-US" altLang="ko-KR" sz="3000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r>
              <a:rPr lang="ko-KR" altLang="en-US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승리합니다</a:t>
            </a:r>
            <a:r>
              <a:rPr lang="en-US" altLang="ko-KR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.</a:t>
            </a:r>
            <a:endParaRPr lang="ko-KR" altLang="en-US" sz="3000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7068" y="2108219"/>
            <a:ext cx="5428652" cy="450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168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379" y="1088362"/>
            <a:ext cx="7407919" cy="4195762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667" y="294776"/>
            <a:ext cx="9404723" cy="1400530"/>
          </a:xfrm>
        </p:spPr>
        <p:txBody>
          <a:bodyPr/>
          <a:lstStyle/>
          <a:p>
            <a:r>
              <a:rPr lang="ko-KR" altLang="en-US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업그레이드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9586" y="1271846"/>
            <a:ext cx="4258269" cy="5505111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 txBox="1">
            <a:spLocks/>
          </p:cNvSpPr>
          <p:nvPr/>
        </p:nvSpPr>
        <p:spPr>
          <a:xfrm>
            <a:off x="308060" y="545747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맵 밖으로 나가면 죽습니다</a:t>
            </a:r>
            <a: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.</a:t>
            </a:r>
            <a:endParaRPr lang="ko-KR" altLang="en-US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9449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업그레이드</a:t>
            </a:r>
          </a:p>
        </p:txBody>
      </p:sp>
      <p:pic>
        <p:nvPicPr>
          <p:cNvPr id="8" name="내용 개체 틀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1762" y="1296179"/>
            <a:ext cx="3257685" cy="4195762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 txBox="1">
            <a:spLocks/>
          </p:cNvSpPr>
          <p:nvPr/>
        </p:nvSpPr>
        <p:spPr>
          <a:xfrm>
            <a:off x="3775986" y="1296179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게임 </a:t>
            </a:r>
            <a:r>
              <a:rPr lang="ko-KR" altLang="en-US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결과창</a:t>
            </a:r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입니다</a:t>
            </a:r>
            <a: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.</a:t>
            </a:r>
            <a:endParaRPr lang="ko-KR" altLang="en-US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5986" y="2137295"/>
            <a:ext cx="4363059" cy="3848637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5584" y="1996444"/>
            <a:ext cx="3867690" cy="4572638"/>
          </a:xfrm>
          <a:prstGeom prst="rect">
            <a:avLst/>
          </a:prstGeom>
        </p:spPr>
      </p:pic>
      <p:sp>
        <p:nvSpPr>
          <p:cNvPr id="12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 txBox="1">
            <a:spLocks/>
          </p:cNvSpPr>
          <p:nvPr/>
        </p:nvSpPr>
        <p:spPr>
          <a:xfrm>
            <a:off x="863453" y="5985932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점수와 시간을 표기합니다</a:t>
            </a:r>
            <a: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.</a:t>
            </a:r>
            <a:endParaRPr lang="ko-KR" altLang="en-US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54465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2144295"/>
            <a:ext cx="2581635" cy="2200582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업그레이드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021" y="2000813"/>
            <a:ext cx="3632291" cy="2344064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 txBox="1">
            <a:spLocks/>
          </p:cNvSpPr>
          <p:nvPr/>
        </p:nvSpPr>
        <p:spPr>
          <a:xfrm>
            <a:off x="242943" y="4492442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Restart</a:t>
            </a:r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를 누르면</a:t>
            </a:r>
            <a:endParaRPr lang="en-US" altLang="ko-KR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초기화면으로</a:t>
            </a:r>
            <a:endParaRPr lang="en-US" altLang="ko-KR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돌아갑니다</a:t>
            </a:r>
            <a: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.</a:t>
            </a:r>
            <a:endParaRPr lang="ko-KR" altLang="en-US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4131" y="2617690"/>
            <a:ext cx="5037677" cy="4140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48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reference</a:t>
            </a:r>
            <a:endParaRPr lang="ko-KR" altLang="en-US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97472" y="1720735"/>
            <a:ext cx="11939357" cy="5029200"/>
          </a:xfrm>
        </p:spPr>
        <p:txBody>
          <a:bodyPr>
            <a:normAutofit fontScale="40000" lnSpcReduction="20000"/>
          </a:bodyPr>
          <a:lstStyle/>
          <a:p>
            <a:r>
              <a:rPr lang="en-US" altLang="ko-KR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Site </a:t>
            </a:r>
            <a:r>
              <a:rPr lang="en-US" altLang="ko-KR" sz="3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address ( </a:t>
            </a:r>
            <a:r>
              <a:rPr lang="ko-KR" altLang="en-US" sz="3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하이퍼링크 </a:t>
            </a:r>
            <a:r>
              <a:rPr lang="en-US" altLang="ko-KR" sz="3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)</a:t>
            </a:r>
          </a:p>
          <a:p>
            <a:pPr lvl="1"/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2"/>
              </a:rPr>
              <a:t>해결</a:t>
            </a:r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2"/>
              </a:rPr>
              <a:t>) </a:t>
            </a:r>
            <a:r>
              <a:rPr lang="ko-KR" altLang="en-US" sz="420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2"/>
              </a:rPr>
              <a:t>유니티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2"/>
              </a:rPr>
              <a:t> </a:t>
            </a:r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2"/>
              </a:rPr>
              <a:t>TMP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2"/>
              </a:rPr>
              <a:t>가 파묻혀서 안보여요</a:t>
            </a:r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2"/>
              </a:rPr>
              <a:t>.. - </a:t>
            </a:r>
            <a:r>
              <a:rPr lang="ko-KR" altLang="en-US" sz="420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2"/>
              </a:rPr>
              <a:t>인디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2"/>
              </a:rPr>
              <a:t> 게임 개발 마이너 </a:t>
            </a:r>
            <a:r>
              <a:rPr lang="ko-KR" altLang="en-US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2"/>
              </a:rPr>
              <a:t>갤러리</a:t>
            </a:r>
            <a:r>
              <a:rPr lang="ko-KR" altLang="en-US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</a:t>
            </a:r>
            <a:r>
              <a:rPr lang="en-US" altLang="ko-KR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: TMP </a:t>
            </a:r>
            <a:r>
              <a:rPr lang="ko-KR" altLang="en-US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안보이는 문제</a:t>
            </a:r>
            <a:endParaRPr lang="en-US" altLang="ko-KR" sz="4200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pPr lvl="1"/>
            <a:r>
              <a:rPr lang="en-US" altLang="ko-KR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3"/>
              </a:rPr>
              <a:t>[</a:t>
            </a:r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3"/>
              </a:rPr>
              <a:t>Unity] </a:t>
            </a:r>
            <a:r>
              <a:rPr lang="en-US" altLang="ko-KR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3"/>
              </a:rPr>
              <a:t>Collision</a:t>
            </a:r>
            <a:r>
              <a:rPr lang="en-US" altLang="ko-KR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: </a:t>
            </a:r>
            <a:r>
              <a:rPr lang="ko-KR" altLang="en-US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바닥을 뚫고 낙하하는 문제 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관련 참조</a:t>
            </a:r>
            <a:endParaRPr lang="en-US" altLang="ko-KR" sz="4200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pPr lvl="1"/>
            <a:r>
              <a:rPr lang="ko-KR" altLang="en-US" sz="4200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4"/>
              </a:rPr>
              <a:t>유니티</a:t>
            </a:r>
            <a:r>
              <a:rPr lang="ko-KR" altLang="en-US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4"/>
              </a:rPr>
              <a:t> </a:t>
            </a:r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4"/>
              </a:rPr>
              <a:t>UI (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4"/>
              </a:rPr>
              <a:t>텍스트</a:t>
            </a:r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4"/>
              </a:rPr>
              <a:t>)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4"/>
              </a:rPr>
              <a:t>가 안보이는 이유 </a:t>
            </a:r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4"/>
              </a:rPr>
              <a:t>(</a:t>
            </a:r>
            <a:r>
              <a:rPr lang="en-US" altLang="ko-KR" sz="420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4"/>
              </a:rPr>
              <a:t>Rect</a:t>
            </a:r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4"/>
              </a:rPr>
              <a:t> Transform, 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4"/>
              </a:rPr>
              <a:t>레이어</a:t>
            </a:r>
            <a:r>
              <a:rPr lang="en-US" altLang="ko-KR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4"/>
              </a:rPr>
              <a:t>)</a:t>
            </a:r>
            <a:r>
              <a:rPr lang="en-US" altLang="ko-KR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: </a:t>
            </a:r>
            <a:r>
              <a:rPr lang="ko-KR" altLang="en-US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텍스트 오류 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관련 참조</a:t>
            </a:r>
            <a:endParaRPr lang="en-US" altLang="ko-KR" sz="4200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pPr lvl="1"/>
            <a:r>
              <a:rPr lang="en-US" altLang="ko-KR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5"/>
              </a:rPr>
              <a:t>[</a:t>
            </a:r>
            <a:r>
              <a:rPr lang="ko-KR" altLang="en-US" sz="420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5"/>
              </a:rPr>
              <a:t>유니티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5"/>
              </a:rPr>
              <a:t> 기초</a:t>
            </a:r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5"/>
              </a:rPr>
              <a:t>] 44_</a:t>
            </a:r>
            <a:r>
              <a:rPr lang="ko-KR" altLang="en-US" sz="420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5"/>
              </a:rPr>
              <a:t>점수화면에출력하기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5"/>
              </a:rPr>
              <a:t> </a:t>
            </a:r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5"/>
              </a:rPr>
              <a:t>: </a:t>
            </a:r>
            <a:r>
              <a:rPr lang="ko-KR" altLang="en-US" sz="420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5"/>
              </a:rPr>
              <a:t>유니티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5"/>
              </a:rPr>
              <a:t> </a:t>
            </a:r>
            <a:r>
              <a:rPr lang="ko-KR" altLang="en-US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5"/>
              </a:rPr>
              <a:t>기초</a:t>
            </a:r>
            <a:r>
              <a:rPr lang="ko-KR" altLang="en-US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</a:t>
            </a:r>
            <a:r>
              <a:rPr lang="en-US" altLang="ko-KR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: </a:t>
            </a:r>
            <a:r>
              <a:rPr lang="ko-KR" altLang="en-US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점수 출력 관련 참조</a:t>
            </a:r>
            <a:endParaRPr lang="en-US" altLang="ko-KR" sz="4200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pPr lvl="1"/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6"/>
              </a:rPr>
              <a:t>[</a:t>
            </a:r>
            <a:r>
              <a:rPr lang="ko-KR" altLang="en-US" sz="420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6"/>
              </a:rPr>
              <a:t>유니티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6"/>
              </a:rPr>
              <a:t> 강좌</a:t>
            </a:r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6"/>
              </a:rPr>
              <a:t>] 2D RPG </a:t>
            </a:r>
            <a:r>
              <a:rPr lang="ko-KR" altLang="en-US" sz="420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6"/>
              </a:rPr>
              <a:t>쯔꾸르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6"/>
              </a:rPr>
              <a:t> 제작하기 </a:t>
            </a:r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6"/>
              </a:rPr>
              <a:t>Part 22 : 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6"/>
              </a:rPr>
              <a:t>텍스트 입력 받기</a:t>
            </a:r>
            <a:r>
              <a:rPr lang="en-US" altLang="ko-KR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6"/>
              </a:rPr>
              <a:t>.</a:t>
            </a:r>
            <a:r>
              <a:rPr lang="en-US" altLang="ko-KR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: </a:t>
            </a:r>
            <a:r>
              <a:rPr lang="ko-KR" altLang="en-US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텍스트 입력 관련 참조</a:t>
            </a:r>
            <a:endParaRPr lang="en-US" altLang="ko-KR" sz="4200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pPr lvl="1"/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7"/>
              </a:rPr>
              <a:t>플레이 캐릭터🧑‍🤝‍🧑선택 </a:t>
            </a:r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7"/>
              </a:rPr>
              <a:t>[</a:t>
            </a:r>
            <a:r>
              <a:rPr lang="ko-KR" altLang="en-US" sz="420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7"/>
              </a:rPr>
              <a:t>유니티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7"/>
              </a:rPr>
              <a:t> </a:t>
            </a:r>
            <a:r>
              <a:rPr lang="ko-KR" altLang="en-US" sz="420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7"/>
              </a:rPr>
              <a:t>뱀서라이크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7"/>
              </a:rPr>
              <a:t> </a:t>
            </a:r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7"/>
              </a:rPr>
              <a:t>14</a:t>
            </a:r>
            <a:r>
              <a:rPr lang="en-US" altLang="ko-KR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7"/>
              </a:rPr>
              <a:t>]</a:t>
            </a:r>
            <a:r>
              <a:rPr lang="en-US" altLang="ko-KR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: </a:t>
            </a:r>
            <a:r>
              <a:rPr lang="ko-KR" altLang="en-US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캐릭터 선택 관련 참조</a:t>
            </a:r>
            <a:endParaRPr lang="en-US" altLang="ko-KR" sz="4200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pPr lvl="1"/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8"/>
              </a:rPr>
              <a:t>[</a:t>
            </a:r>
            <a:r>
              <a:rPr lang="ko-KR" altLang="en-US" sz="420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8"/>
              </a:rPr>
              <a:t>유니티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8"/>
              </a:rPr>
              <a:t> 기초</a:t>
            </a:r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8"/>
              </a:rPr>
              <a:t>] 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8"/>
              </a:rPr>
              <a:t>버튼 만들어 씬 전환 </a:t>
            </a:r>
            <a:r>
              <a:rPr lang="ko-KR" altLang="en-US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8"/>
              </a:rPr>
              <a:t>하기</a:t>
            </a:r>
            <a:r>
              <a:rPr lang="ko-KR" altLang="en-US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</a:t>
            </a:r>
            <a:r>
              <a:rPr lang="en-US" altLang="ko-KR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: </a:t>
            </a:r>
            <a:r>
              <a:rPr lang="ko-KR" altLang="en-US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씬 전환 관련 참조</a:t>
            </a:r>
            <a:endParaRPr lang="en-US" altLang="ko-KR" sz="4200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pPr lvl="1"/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9"/>
              </a:rPr>
              <a:t>[</a:t>
            </a:r>
            <a:r>
              <a:rPr lang="ko-KR" altLang="en-US" sz="420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9"/>
              </a:rPr>
              <a:t>유니티</a:t>
            </a:r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9"/>
              </a:rPr>
              <a:t>] 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9"/>
              </a:rPr>
              <a:t>캐릭터 선택창을 만들었다</a:t>
            </a:r>
            <a:r>
              <a:rPr lang="en-US" altLang="ko-KR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9"/>
              </a:rPr>
              <a:t>!</a:t>
            </a:r>
            <a:r>
              <a:rPr lang="en-US" altLang="ko-KR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: </a:t>
            </a:r>
            <a:r>
              <a:rPr lang="ko-KR" altLang="en-US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캐릭터 선택에 대한 스크립트 관련 참조</a:t>
            </a:r>
            <a:endParaRPr lang="en-US" altLang="ko-KR" sz="4200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pPr lvl="1"/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0"/>
              </a:rPr>
              <a:t>Unity - 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0"/>
              </a:rPr>
              <a:t>버튼이 클릭이 안되는 경우</a:t>
            </a:r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0"/>
              </a:rPr>
              <a:t>(</a:t>
            </a:r>
            <a:r>
              <a:rPr lang="en-US" altLang="ko-KR" sz="420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0"/>
              </a:rPr>
              <a:t>EventSystem</a:t>
            </a:r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0"/>
              </a:rPr>
              <a:t>, UI 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0"/>
              </a:rPr>
              <a:t>겹침</a:t>
            </a:r>
            <a:r>
              <a:rPr lang="en-US" altLang="ko-KR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0"/>
              </a:rPr>
              <a:t>, Panel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0"/>
              </a:rPr>
              <a:t>겹침</a:t>
            </a:r>
            <a:r>
              <a:rPr lang="en-US" altLang="ko-KR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0"/>
              </a:rPr>
              <a:t>)</a:t>
            </a:r>
            <a:r>
              <a:rPr lang="en-US" altLang="ko-KR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: </a:t>
            </a:r>
            <a:r>
              <a:rPr lang="ko-KR" altLang="en-US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버튼 클릭 에러 관련 참조</a:t>
            </a:r>
            <a:endParaRPr lang="en-US" altLang="ko-KR" sz="4200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pPr lvl="1"/>
            <a:r>
              <a:rPr lang="ko-KR" altLang="en-US" sz="420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1"/>
              </a:rPr>
              <a:t>유니티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1"/>
              </a:rPr>
              <a:t> 씬 </a:t>
            </a:r>
            <a:r>
              <a:rPr lang="ko-KR" altLang="en-US" sz="420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1"/>
              </a:rPr>
              <a:t>전환시</a:t>
            </a:r>
            <a:r>
              <a:rPr lang="ko-KR" altLang="en-US" sz="42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1"/>
              </a:rPr>
              <a:t> 데이터 전달 방법에 대해 알아 보자 </a:t>
            </a:r>
            <a:r>
              <a:rPr lang="en-US" altLang="ko-KR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1"/>
              </a:rPr>
              <a:t>– </a:t>
            </a:r>
            <a:r>
              <a:rPr lang="en-US" altLang="ko-KR" sz="4200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1"/>
              </a:rPr>
              <a:t>BatStudio</a:t>
            </a:r>
            <a:r>
              <a:rPr lang="en-US" altLang="ko-KR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: </a:t>
            </a:r>
            <a:r>
              <a:rPr lang="ko-KR" altLang="en-US" sz="4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씬 전환 간에 데이터 공유 참조 </a:t>
            </a:r>
            <a:endParaRPr lang="en-US" altLang="ko-KR" sz="4200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r>
              <a:rPr lang="en-US" altLang="ko-KR" sz="3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prompt </a:t>
            </a:r>
            <a:r>
              <a:rPr lang="en-US" altLang="ko-KR" sz="3200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ChatGPT</a:t>
            </a:r>
            <a:endParaRPr lang="en-US" altLang="ko-KR" sz="3200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r>
              <a:rPr lang="en-US" altLang="ko-KR" sz="30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2"/>
              </a:rPr>
              <a:t>Hand Painted Seamless Wood Texture Vol - 6 | 2D Wood | Unity Asset </a:t>
            </a:r>
            <a:r>
              <a:rPr lang="en-US" altLang="ko-KR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2"/>
              </a:rPr>
              <a:t>Store</a:t>
            </a:r>
            <a:r>
              <a:rPr lang="en-US" altLang="ko-KR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: Wood Assets</a:t>
            </a:r>
            <a:br>
              <a:rPr lang="en-US" altLang="ko-KR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</a:br>
            <a:r>
              <a:rPr lang="en-US" altLang="ko-KR" sz="30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3"/>
              </a:rPr>
              <a:t>Simple Characters | Low Poly Pack | 3D Characters | Unity Asset </a:t>
            </a:r>
            <a:r>
              <a:rPr lang="en-US" altLang="ko-KR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3"/>
              </a:rPr>
              <a:t>Store</a:t>
            </a:r>
            <a:r>
              <a:rPr lang="en-US" altLang="ko-KR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: Farmer Assets</a:t>
            </a:r>
          </a:p>
          <a:p>
            <a:r>
              <a:rPr lang="en-US" altLang="ko-KR" sz="30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4"/>
              </a:rPr>
              <a:t>Fruits </a:t>
            </a:r>
            <a:r>
              <a:rPr lang="en-US" altLang="ko-KR" sz="300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4"/>
              </a:rPr>
              <a:t>LowPoly</a:t>
            </a:r>
            <a:r>
              <a:rPr lang="en-US" altLang="ko-KR" sz="30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4"/>
              </a:rPr>
              <a:t> Pack Lite | 3D Props | Unity Asset </a:t>
            </a:r>
            <a:r>
              <a:rPr lang="en-US" altLang="ko-KR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14"/>
              </a:rPr>
              <a:t>Store</a:t>
            </a:r>
            <a:r>
              <a:rPr lang="en-US" altLang="ko-KR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: Fruit Assets</a:t>
            </a:r>
            <a:endParaRPr lang="en-US" altLang="ko-KR" sz="3000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endParaRPr lang="ko-KR" altLang="en-US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endParaRPr lang="ko-KR" altLang="en-US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502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46111" y="365301"/>
            <a:ext cx="9404723" cy="1400530"/>
          </a:xfrm>
        </p:spPr>
        <p:txBody>
          <a:bodyPr/>
          <a:lstStyle/>
          <a:p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점수 </a:t>
            </a:r>
            <a: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: 30</a:t>
            </a:r>
            <a:b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</a:br>
            <a:endParaRPr lang="ko-KR" altLang="en-US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17797" y="1230119"/>
            <a:ext cx="11472863" cy="53454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이유</a:t>
            </a:r>
            <a:endParaRPr lang="en-US" altLang="ko-KR" sz="3000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pPr marL="0" indent="0">
              <a:buNone/>
            </a:pPr>
            <a: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	</a:t>
            </a:r>
            <a:r>
              <a:rPr lang="en-US" altLang="ko-KR" b="1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							</a:t>
            </a:r>
            <a:endParaRPr lang="en-US" altLang="ko-KR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endParaRPr lang="en-US" altLang="ko-KR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endParaRPr lang="en-US" altLang="ko-KR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endParaRPr lang="en-US" altLang="ko-KR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endParaRPr lang="en-US" altLang="ko-KR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endParaRPr lang="en-US" altLang="ko-KR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endParaRPr lang="en-US" altLang="ko-KR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pPr marL="0" indent="0">
              <a:buNone/>
            </a:pPr>
            <a:endParaRPr lang="en-US" altLang="ko-KR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3857" y="2821470"/>
            <a:ext cx="2365583" cy="167741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797" y="2244437"/>
            <a:ext cx="1740580" cy="167741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1798" y="2225535"/>
            <a:ext cx="5854484" cy="3150523"/>
          </a:xfrm>
          <a:prstGeom prst="rect">
            <a:avLst/>
          </a:prstGeom>
        </p:spPr>
      </p:pic>
      <p:sp>
        <p:nvSpPr>
          <p:cNvPr id="10" name="제목 1"/>
          <p:cNvSpPr txBox="1">
            <a:spLocks/>
          </p:cNvSpPr>
          <p:nvPr/>
        </p:nvSpPr>
        <p:spPr>
          <a:xfrm>
            <a:off x="2058377" y="2221181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23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과일들의 상자 </a:t>
            </a:r>
            <a:r>
              <a:rPr lang="ko-KR" altLang="en-US" sz="2300" b="1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탈출기</a:t>
            </a:r>
            <a:endParaRPr lang="ko-KR" altLang="en-US" sz="2300" b="1" dirty="0">
              <a:solidFill>
                <a:schemeClr val="accent6">
                  <a:lumMod val="40000"/>
                  <a:lumOff val="6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  <p:sp>
        <p:nvSpPr>
          <p:cNvPr id="11" name="제목 1"/>
          <p:cNvSpPr txBox="1">
            <a:spLocks/>
          </p:cNvSpPr>
          <p:nvPr/>
        </p:nvSpPr>
        <p:spPr>
          <a:xfrm>
            <a:off x="6243697" y="545747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수많은 </a:t>
            </a:r>
            <a:r>
              <a:rPr lang="en-US" altLang="ko-KR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reference </a:t>
            </a:r>
            <a:r>
              <a:rPr lang="ko-KR" altLang="en-US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들을 참조하며 많은</a:t>
            </a:r>
            <a:endParaRPr lang="en-US" altLang="ko-KR" sz="2000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r>
              <a:rPr lang="en-US" altLang="ko-KR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	</a:t>
            </a:r>
            <a:r>
              <a:rPr lang="ko-KR" altLang="en-US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기술적 도전을 하였고 해결해 내었습니다</a:t>
            </a:r>
            <a:r>
              <a:rPr lang="en-US" altLang="ko-KR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.</a:t>
            </a:r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1076466" y="1762705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전체적인 스토리 라인을 정립해 보다 </a:t>
            </a:r>
            <a:r>
              <a:rPr lang="ko-KR" altLang="en-US" sz="200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재밌게</a:t>
            </a:r>
            <a:r>
              <a:rPr lang="ko-KR" altLang="en-US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즐길 수 있도록 만들었습니다</a:t>
            </a:r>
            <a:r>
              <a:rPr lang="en-US" altLang="ko-KR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.</a:t>
            </a:r>
          </a:p>
          <a:p>
            <a:endParaRPr lang="en-US" altLang="ko-KR" sz="2000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75" y="4081154"/>
            <a:ext cx="3681682" cy="254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635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96483" y="1495965"/>
            <a:ext cx="8946541" cy="4195481"/>
          </a:xfrm>
        </p:spPr>
        <p:txBody>
          <a:bodyPr/>
          <a:lstStyle/>
          <a:p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이유</a:t>
            </a:r>
            <a:endParaRPr lang="en-US" altLang="ko-KR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점수 </a:t>
            </a:r>
            <a: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: 30</a:t>
            </a:r>
            <a:b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</a:br>
            <a:endParaRPr lang="ko-KR" altLang="en-US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96483" y="261679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 lvl="1"/>
            <a:r>
              <a:rPr lang="ko-KR" alt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여러가지 아이디어를 </a:t>
            </a:r>
            <a:r>
              <a:rPr lang="ko-KR" altLang="en-US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구상해보며</a:t>
            </a:r>
            <a:endParaRPr lang="en-US" altLang="ko-KR" dirty="0" smtClean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pPr lvl="1"/>
            <a:r>
              <a:rPr lang="ko-KR" altLang="en-US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열심히 </a:t>
            </a:r>
            <a:r>
              <a:rPr lang="ko-KR" alt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제작하였습니다</a:t>
            </a:r>
            <a:r>
              <a:rPr lang="en-US" altLang="ko-KR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.</a:t>
            </a:r>
            <a:endParaRPr lang="ko-KR" altLang="en-US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3622" y="386203"/>
            <a:ext cx="7154273" cy="474411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861" y="3268512"/>
            <a:ext cx="4139780" cy="3024731"/>
          </a:xfrm>
          <a:prstGeom prst="rect">
            <a:avLst/>
          </a:prstGeom>
        </p:spPr>
      </p:pic>
      <p:sp>
        <p:nvSpPr>
          <p:cNvPr id="9" name="제목 1"/>
          <p:cNvSpPr txBox="1">
            <a:spLocks/>
          </p:cNvSpPr>
          <p:nvPr/>
        </p:nvSpPr>
        <p:spPr>
          <a:xfrm>
            <a:off x="934082" y="6243302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직접 처음부터 끝까지 만들어보면서 게임 제작의 전반적인 공부를 하였습니다</a:t>
            </a:r>
            <a:r>
              <a:rPr lang="en-US" altLang="ko-KR" sz="20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00575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1BF34DEF-71E7-46E0-90BC-A1F6BE899D4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153188" y="1978104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endParaRPr lang="en-US" altLang="ko-KR" sz="6000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pPr algn="ctr"/>
            <a:r>
              <a:rPr lang="ko-KR" altLang="en-US" sz="6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목 차</a:t>
            </a:r>
            <a:endParaRPr lang="en-US" altLang="ko-KR" sz="6000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pPr algn="ctr"/>
            <a:endParaRPr lang="en-US" altLang="ko-KR" sz="6000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pPr algn="ctr"/>
            <a:r>
              <a:rPr lang="en-US" altLang="ko-KR" sz="6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1. </a:t>
            </a:r>
            <a:r>
              <a:rPr lang="ko-KR" altLang="en-US" sz="6000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기존소스</a:t>
            </a:r>
            <a:endParaRPr lang="en-US" altLang="ko-KR" sz="6000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pPr algn="ctr"/>
            <a:r>
              <a:rPr lang="en-US" altLang="ko-KR" sz="6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2. </a:t>
            </a:r>
            <a:r>
              <a:rPr lang="ko-KR" altLang="en-US" sz="6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업그레이드</a:t>
            </a:r>
            <a:endParaRPr lang="en-US" altLang="ko-KR" sz="6000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pPr algn="ctr"/>
            <a:r>
              <a:rPr lang="en-US" altLang="ko-KR" sz="6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3. Reference</a:t>
            </a:r>
          </a:p>
          <a:p>
            <a:pPr algn="ctr"/>
            <a:r>
              <a:rPr lang="en-US" altLang="ko-KR" sz="6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4. </a:t>
            </a:r>
            <a:r>
              <a:rPr lang="ko-KR" altLang="en-US" sz="6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마무리</a:t>
            </a:r>
            <a:endParaRPr lang="ko-KR" altLang="en-US" sz="6000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429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787277" y="2447772"/>
            <a:ext cx="9404723" cy="1400530"/>
          </a:xfrm>
        </p:spPr>
        <p:txBody>
          <a:bodyPr/>
          <a:lstStyle/>
          <a:p>
            <a:r>
              <a:rPr lang="ko-KR" alt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감사합니다</a:t>
            </a:r>
            <a:r>
              <a:rPr lang="en-US" altLang="ko-KR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ko-KR" altLang="en-US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4457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624" y="1223201"/>
            <a:ext cx="5201376" cy="4182059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97922E53-0988-4912-9F2E-1AA1C4A29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기존 소스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42BABDF1-A1BA-4B64-AE41-DAA0AD989A40}"/>
              </a:ext>
            </a:extLst>
          </p:cNvPr>
          <p:cNvSpPr txBox="1">
            <a:spLocks/>
          </p:cNvSpPr>
          <p:nvPr/>
        </p:nvSpPr>
        <p:spPr>
          <a:xfrm>
            <a:off x="6152424" y="1690687"/>
            <a:ext cx="6242539" cy="33295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게임 </a:t>
            </a:r>
            <a:r>
              <a:rPr lang="ko-KR" altLang="en-US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시작시</a:t>
            </a:r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공이 점점 굴러 </a:t>
            </a:r>
            <a:r>
              <a:rPr lang="ko-KR" altLang="en-US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내려감</a:t>
            </a:r>
            <a: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.</a:t>
            </a:r>
          </a:p>
          <a:p>
            <a:endParaRPr lang="en-US" altLang="ko-KR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별도의 </a:t>
            </a:r>
            <a:r>
              <a:rPr lang="ko-KR" altLang="en-US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코딩내용</a:t>
            </a:r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</a:t>
            </a:r>
            <a: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x</a:t>
            </a:r>
            <a:endParaRPr lang="ko-KR" altLang="en-US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42BABDF1-A1BA-4B64-AE41-DAA0AD989A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516167"/>
            <a:ext cx="9694025" cy="134183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ko-KR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  <a:hlinkClick r:id="rId3"/>
            </a:endParaRPr>
          </a:p>
          <a:p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3"/>
              </a:rPr>
              <a:t>게임프로그래밍</a:t>
            </a:r>
            <a:r>
              <a:rPr lang="en-US" altLang="ko-KR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3"/>
              </a:rPr>
              <a:t>02(</a:t>
            </a:r>
            <a:r>
              <a:rPr lang="ko-KR" altLang="en-US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3"/>
              </a:rPr>
              <a:t>간단한예제</a:t>
            </a:r>
            <a:r>
              <a:rPr lang="en-US" altLang="ko-KR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3"/>
              </a:rPr>
              <a:t>).pdf - </a:t>
            </a:r>
            <a:r>
              <a:rPr lang="ko-KR" altLang="en-US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3"/>
              </a:rPr>
              <a:t>파일 </a:t>
            </a:r>
            <a:r>
              <a:rPr lang="en-US" altLang="ko-KR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3"/>
              </a:rPr>
              <a:t>- File </a:t>
            </a:r>
            <a: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  <a:hlinkClick r:id="rId3"/>
              </a:rPr>
              <a:t>Browser</a:t>
            </a:r>
            <a:endParaRPr lang="en-US" altLang="ko-KR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본 수업 예제 파일</a:t>
            </a:r>
            <a: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.</a:t>
            </a:r>
            <a:endParaRPr lang="en-US" altLang="ko-KR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pPr marL="0" indent="0">
              <a:buNone/>
            </a:pPr>
            <a:endParaRPr lang="ko-KR" altLang="en-US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25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업그레이드</a:t>
            </a:r>
            <a:endParaRPr lang="ko-KR" altLang="en-US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71" y="1314091"/>
            <a:ext cx="6258798" cy="5144218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 txBox="1">
            <a:spLocks/>
          </p:cNvSpPr>
          <p:nvPr/>
        </p:nvSpPr>
        <p:spPr>
          <a:xfrm>
            <a:off x="7020433" y="1090335"/>
            <a:ext cx="4502700" cy="50801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캐릭터를 클릭하여 선택</a:t>
            </a:r>
            <a:endParaRPr lang="ko-KR" altLang="en-US" sz="3000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97" y="452718"/>
            <a:ext cx="4124901" cy="7144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0433" y="1853248"/>
            <a:ext cx="3124636" cy="45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138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업그레이드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6" y="1152983"/>
            <a:ext cx="2588677" cy="172030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244" y="1163144"/>
            <a:ext cx="3505356" cy="169997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9111" y="1096590"/>
            <a:ext cx="3177747" cy="176653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056" y="3014133"/>
            <a:ext cx="3213795" cy="179476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93852" y="3055282"/>
            <a:ext cx="2915259" cy="1753611"/>
          </a:xfrm>
          <a:prstGeom prst="rect">
            <a:avLst/>
          </a:prstGeom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 txBox="1">
            <a:spLocks/>
          </p:cNvSpPr>
          <p:nvPr/>
        </p:nvSpPr>
        <p:spPr>
          <a:xfrm>
            <a:off x="182135" y="5269513"/>
            <a:ext cx="10841465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각 캐릭터에 대한 소개 공간 </a:t>
            </a:r>
            <a: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( Scene </a:t>
            </a:r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이동 </a:t>
            </a:r>
            <a: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)</a:t>
            </a:r>
            <a:endParaRPr lang="ko-KR" altLang="en-US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7754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업그레이드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1687939"/>
            <a:ext cx="4020111" cy="1467055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 txBox="1">
            <a:spLocks/>
          </p:cNvSpPr>
          <p:nvPr/>
        </p:nvSpPr>
        <p:spPr>
          <a:xfrm>
            <a:off x="4981045" y="1803856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뒤로가기와</a:t>
            </a:r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게임시작</a:t>
            </a:r>
            <a:endParaRPr lang="ko-KR" altLang="en-US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11" y="3569690"/>
            <a:ext cx="3772426" cy="971686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111" y="4687762"/>
            <a:ext cx="3620005" cy="1800476"/>
          </a:xfrm>
          <a:prstGeom prst="rect">
            <a:avLst/>
          </a:prstGeom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 txBox="1">
            <a:spLocks/>
          </p:cNvSpPr>
          <p:nvPr/>
        </p:nvSpPr>
        <p:spPr>
          <a:xfrm>
            <a:off x="4981044" y="356969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타이머 </a:t>
            </a:r>
            <a: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: </a:t>
            </a:r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게임 시간 측정</a:t>
            </a:r>
            <a:endParaRPr lang="ko-KR" altLang="en-US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4466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업그레이드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6763" y="962616"/>
            <a:ext cx="4453070" cy="2487166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 txBox="1">
            <a:spLocks/>
          </p:cNvSpPr>
          <p:nvPr/>
        </p:nvSpPr>
        <p:spPr>
          <a:xfrm>
            <a:off x="349058" y="5267282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선택한 캐릭터 모델만 활성화</a:t>
            </a:r>
            <a:endParaRPr lang="en-US" altLang="ko-KR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r>
              <a:rPr lang="en-US" altLang="ko-KR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	</a:t>
            </a:r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중복 </a:t>
            </a:r>
            <a: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x</a:t>
            </a:r>
            <a:endParaRPr lang="ko-KR" altLang="en-US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3781" y="3649913"/>
            <a:ext cx="1908975" cy="100026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2389" y="3530835"/>
            <a:ext cx="1967371" cy="123842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3265" y="4700680"/>
            <a:ext cx="4401164" cy="2019582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703" y="1254670"/>
            <a:ext cx="2886478" cy="1705213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25181" y="1356626"/>
            <a:ext cx="2223291" cy="1578189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48472" y="1379694"/>
            <a:ext cx="2253739" cy="1724452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0967" y="3054519"/>
            <a:ext cx="2884213" cy="2247438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89732" y="3131675"/>
            <a:ext cx="2134167" cy="209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818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업그레이드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89" y="1263534"/>
            <a:ext cx="5318595" cy="530691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4350" y="103600"/>
            <a:ext cx="5811061" cy="4972744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 txBox="1">
            <a:spLocks/>
          </p:cNvSpPr>
          <p:nvPr/>
        </p:nvSpPr>
        <p:spPr>
          <a:xfrm>
            <a:off x="5628206" y="5169922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캐릭터의 </a:t>
            </a:r>
            <a:r>
              <a:rPr lang="ko-KR" altLang="en-US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능력치와</a:t>
            </a:r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모델</a:t>
            </a:r>
            <a:r>
              <a:rPr lang="en-US" altLang="ko-KR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, </a:t>
            </a:r>
          </a:p>
          <a:p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특성</a:t>
            </a:r>
            <a:r>
              <a:rPr lang="en-US" altLang="ko-KR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</a:t>
            </a:r>
            <a:r>
              <a:rPr lang="ko-KR" altLang="en-US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설계</a:t>
            </a:r>
            <a:endParaRPr lang="ko-KR" altLang="en-US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4908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931" y="1996628"/>
            <a:ext cx="5547594" cy="3431583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업그레이드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99FD6FEA-3D31-4692-833C-0B46A2E93B04}"/>
              </a:ext>
            </a:extLst>
          </p:cNvPr>
          <p:cNvSpPr txBox="1">
            <a:spLocks/>
          </p:cNvSpPr>
          <p:nvPr/>
        </p:nvSpPr>
        <p:spPr>
          <a:xfrm>
            <a:off x="255931" y="545747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플레이어 </a:t>
            </a:r>
            <a:r>
              <a:rPr lang="en-US" altLang="ko-KR" sz="3000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wasd</a:t>
            </a:r>
            <a:r>
              <a:rPr lang="en-US" altLang="ko-KR" sz="3000" dirty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</a:t>
            </a:r>
            <a:r>
              <a:rPr lang="ko-KR" altLang="en-US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상하좌우</a:t>
            </a:r>
            <a:endParaRPr lang="en-US" altLang="ko-KR" sz="3000" dirty="0" smtClean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  <a:p>
            <a:r>
              <a:rPr lang="ko-KR" altLang="en-US" sz="3000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스페이스바</a:t>
            </a:r>
            <a:r>
              <a:rPr lang="ko-KR" altLang="en-US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</a:t>
            </a:r>
            <a:r>
              <a:rPr lang="ko-KR" altLang="en-US" sz="3000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ㅡ</a:t>
            </a:r>
            <a:r>
              <a:rPr lang="ko-KR" altLang="en-US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점프 로 조작 </a:t>
            </a:r>
            <a:r>
              <a:rPr lang="en-US" altLang="ko-KR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(</a:t>
            </a:r>
            <a:r>
              <a:rPr lang="ko-KR" altLang="en-US" sz="3000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쿨타임</a:t>
            </a:r>
            <a:r>
              <a:rPr lang="ko-KR" altLang="en-US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 </a:t>
            </a:r>
            <a:r>
              <a:rPr lang="en-US" altLang="ko-KR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1</a:t>
            </a:r>
            <a:r>
              <a:rPr lang="ko-KR" altLang="en-US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초</a:t>
            </a:r>
            <a:r>
              <a:rPr lang="en-US" altLang="ko-KR" sz="30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HY궁서B" panose="02030600000101010101" pitchFamily="18" charset="-127"/>
                <a:ea typeface="HY궁서B" panose="02030600000101010101" pitchFamily="18" charset="-127"/>
              </a:rPr>
              <a:t>)</a:t>
            </a:r>
            <a:endParaRPr lang="ko-KR" altLang="en-US" sz="3000" dirty="0">
              <a:solidFill>
                <a:schemeClr val="bg2">
                  <a:lumMod val="20000"/>
                  <a:lumOff val="80000"/>
                </a:schemeClr>
              </a:solidFill>
              <a:latin typeface="HY궁서B" panose="02030600000101010101" pitchFamily="18" charset="-127"/>
              <a:ea typeface="HY궁서B" panose="02030600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3253" y="266008"/>
            <a:ext cx="3305307" cy="516220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3920" y="1183147"/>
            <a:ext cx="3688080" cy="539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29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이온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106</TotalTime>
  <Words>380</Words>
  <Application>Microsoft Office PowerPoint</Application>
  <PresentationFormat>와이드스크린</PresentationFormat>
  <Paragraphs>86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HY궁서B</vt:lpstr>
      <vt:lpstr>맑은 고딕</vt:lpstr>
      <vt:lpstr>Arial</vt:lpstr>
      <vt:lpstr>Century Gothic</vt:lpstr>
      <vt:lpstr>Wingdings 3</vt:lpstr>
      <vt:lpstr>이온</vt:lpstr>
      <vt:lpstr>유니티 게임 프로젝트</vt:lpstr>
      <vt:lpstr>PowerPoint 프레젠테이션</vt:lpstr>
      <vt:lpstr>기존 소스</vt:lpstr>
      <vt:lpstr>업그레이드</vt:lpstr>
      <vt:lpstr>업그레이드</vt:lpstr>
      <vt:lpstr>업그레이드</vt:lpstr>
      <vt:lpstr>업그레이드</vt:lpstr>
      <vt:lpstr>업그레이드</vt:lpstr>
      <vt:lpstr>업그레이드</vt:lpstr>
      <vt:lpstr>업그레이드</vt:lpstr>
      <vt:lpstr>업그레이드</vt:lpstr>
      <vt:lpstr>업그레이드</vt:lpstr>
      <vt:lpstr>업그레이드</vt:lpstr>
      <vt:lpstr>업그레이드</vt:lpstr>
      <vt:lpstr>업그레이드</vt:lpstr>
      <vt:lpstr>업그레이드</vt:lpstr>
      <vt:lpstr>reference</vt:lpstr>
      <vt:lpstr>점수 : 30 </vt:lpstr>
      <vt:lpstr>점수 : 30 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유니티 게임 프로젝트</dc:title>
  <dc:creator>USER</dc:creator>
  <cp:lastModifiedBy>USER</cp:lastModifiedBy>
  <cp:revision>49</cp:revision>
  <dcterms:created xsi:type="dcterms:W3CDTF">2024-12-10T15:43:14Z</dcterms:created>
  <dcterms:modified xsi:type="dcterms:W3CDTF">2024-12-11T21:56:35Z</dcterms:modified>
</cp:coreProperties>
</file>

<file path=docProps/thumbnail.jpeg>
</file>